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9/30/2013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2423" y="4464028"/>
            <a:ext cx="10301377" cy="1641490"/>
          </a:xfrm>
        </p:spPr>
        <p:txBody>
          <a:bodyPr/>
          <a:lstStyle/>
          <a:p>
            <a:r>
              <a:rPr lang="en-US" dirty="0" smtClean="0"/>
              <a:t>Math Networking 7 – 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1,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75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Districts or Schools</a:t>
            </a:r>
          </a:p>
          <a:p>
            <a:pPr lvl="1"/>
            <a:r>
              <a:rPr lang="en-US" dirty="0" smtClean="0"/>
              <a:t>Share one new learning or idea.</a:t>
            </a:r>
          </a:p>
          <a:p>
            <a:pPr lvl="1"/>
            <a:r>
              <a:rPr lang="en-US" dirty="0" smtClean="0"/>
              <a:t>What will we share back at our sites?</a:t>
            </a:r>
          </a:p>
          <a:p>
            <a:r>
              <a:rPr lang="en-US" dirty="0" smtClean="0"/>
              <a:t>Assignment: ‘There’s an APP for that!’</a:t>
            </a:r>
          </a:p>
          <a:p>
            <a:pPr lvl="1"/>
            <a:r>
              <a:rPr lang="en-US" dirty="0" smtClean="0"/>
              <a:t>Devices</a:t>
            </a:r>
          </a:p>
          <a:p>
            <a:pPr lvl="2"/>
            <a:r>
              <a:rPr lang="en-US" dirty="0" smtClean="0"/>
              <a:t>Mobile</a:t>
            </a:r>
          </a:p>
          <a:p>
            <a:pPr lvl="2"/>
            <a:r>
              <a:rPr lang="en-US" dirty="0" smtClean="0"/>
              <a:t>iPad/Tablet</a:t>
            </a:r>
          </a:p>
          <a:p>
            <a:pPr lvl="2"/>
            <a:r>
              <a:rPr lang="en-US" dirty="0" smtClean="0"/>
              <a:t>Web 2.0</a:t>
            </a:r>
          </a:p>
          <a:p>
            <a:pPr lvl="1"/>
            <a:r>
              <a:rPr lang="en-US" dirty="0" smtClean="0"/>
              <a:t>Each team – school or district</a:t>
            </a:r>
          </a:p>
          <a:p>
            <a:pPr lvl="1"/>
            <a:r>
              <a:rPr lang="en-US" dirty="0" smtClean="0"/>
              <a:t>Share next session: February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6325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</a:t>
            </a:r>
          </a:p>
          <a:p>
            <a:r>
              <a:rPr lang="en-US" dirty="0" smtClean="0"/>
              <a:t>Apply</a:t>
            </a:r>
          </a:p>
          <a:p>
            <a:r>
              <a:rPr lang="en-US" dirty="0" smtClean="0"/>
              <a:t>Evaluate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7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69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272" y="1566832"/>
            <a:ext cx="10233800" cy="4351338"/>
          </a:xfrm>
        </p:spPr>
        <p:txBody>
          <a:bodyPr/>
          <a:lstStyle/>
          <a:p>
            <a:r>
              <a:rPr lang="en-US" dirty="0" smtClean="0"/>
              <a:t>Sharing</a:t>
            </a:r>
          </a:p>
          <a:p>
            <a:r>
              <a:rPr lang="en-US" dirty="0" smtClean="0"/>
              <a:t>SAS Portal – What’s New</a:t>
            </a:r>
          </a:p>
          <a:p>
            <a:r>
              <a:rPr lang="en-US" dirty="0" smtClean="0"/>
              <a:t>Professional Reading and Discussion</a:t>
            </a:r>
          </a:p>
          <a:p>
            <a:r>
              <a:rPr lang="en-US" dirty="0" smtClean="0"/>
              <a:t>Working with English Language Learners</a:t>
            </a:r>
          </a:p>
          <a:p>
            <a:endParaRPr lang="en-US" dirty="0" smtClean="0"/>
          </a:p>
          <a:p>
            <a:r>
              <a:rPr lang="en-US" dirty="0" smtClean="0"/>
              <a:t>Graphing Utilities Workshop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27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have you been trying in the area of</a:t>
            </a:r>
          </a:p>
          <a:p>
            <a:pPr lvl="1"/>
            <a:r>
              <a:rPr lang="en-US" dirty="0" smtClean="0"/>
              <a:t>Standards for Mathematical Practices?</a:t>
            </a:r>
          </a:p>
          <a:p>
            <a:pPr lvl="1"/>
            <a:r>
              <a:rPr lang="en-US" dirty="0" smtClean="0"/>
              <a:t>Higher Order Thinking?</a:t>
            </a:r>
          </a:p>
          <a:p>
            <a:pPr lvl="2"/>
            <a:r>
              <a:rPr lang="en-US" dirty="0" smtClean="0"/>
              <a:t>Webb’s Depth of Knowledge</a:t>
            </a:r>
          </a:p>
          <a:p>
            <a:pPr lvl="1"/>
            <a:r>
              <a:rPr lang="en-US" dirty="0" smtClean="0"/>
              <a:t>Shifts necessary for the PA (Common) Core?</a:t>
            </a:r>
          </a:p>
          <a:p>
            <a:r>
              <a:rPr lang="en-US" dirty="0" smtClean="0"/>
              <a:t>What needs to be added to the Content Area Wiki for Math?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54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on the SAS Portal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Math Practices and Grade Progressions</a:t>
            </a:r>
          </a:p>
          <a:p>
            <a:r>
              <a:rPr lang="en-US" dirty="0" smtClean="0"/>
              <a:t>PSSA Item and Scoring Samplers</a:t>
            </a:r>
          </a:p>
          <a:p>
            <a:r>
              <a:rPr lang="en-US" dirty="0" smtClean="0"/>
              <a:t>Keystone Exams Items (may not be new)</a:t>
            </a:r>
          </a:p>
          <a:p>
            <a:r>
              <a:rPr lang="en-US" dirty="0" smtClean="0"/>
              <a:t>Standards Search – PA CC now available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3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Reading &amp;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one article</a:t>
            </a:r>
          </a:p>
          <a:p>
            <a:r>
              <a:rPr lang="en-US" dirty="0" smtClean="0"/>
              <a:t>Read and note items for discussion</a:t>
            </a:r>
          </a:p>
          <a:p>
            <a:r>
              <a:rPr lang="en-US" dirty="0" smtClean="0"/>
              <a:t>Form groups by article and discuss</a:t>
            </a:r>
          </a:p>
          <a:p>
            <a:r>
              <a:rPr lang="en-US" dirty="0" smtClean="0"/>
              <a:t>Return to table and share each article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92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CTELL Grant</a:t>
            </a:r>
          </a:p>
          <a:p>
            <a:pPr lvl="1"/>
            <a:r>
              <a:rPr lang="en-US" dirty="0" smtClean="0"/>
              <a:t>Resource Books</a:t>
            </a:r>
          </a:p>
          <a:p>
            <a:pPr lvl="1"/>
            <a:r>
              <a:rPr lang="en-US" dirty="0" smtClean="0"/>
              <a:t>New Cohort Forming</a:t>
            </a:r>
          </a:p>
          <a:p>
            <a:r>
              <a:rPr lang="en-US" dirty="0" smtClean="0"/>
              <a:t>SAS Portal – ELL Overlay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45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Content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is the organization of the wiki working?</a:t>
            </a:r>
          </a:p>
          <a:p>
            <a:r>
              <a:rPr lang="en-US" dirty="0" smtClean="0"/>
              <a:t>What can you add to the wiki today?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41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 Utilities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1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43</TotalTime>
  <Words>223</Words>
  <Application>Microsoft Office PowerPoint</Application>
  <PresentationFormat>Widescreen</PresentationFormat>
  <Paragraphs>51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Corbel</vt:lpstr>
      <vt:lpstr>Depth</vt:lpstr>
      <vt:lpstr>Math Networking 7 – 12</vt:lpstr>
      <vt:lpstr>Welcome</vt:lpstr>
      <vt:lpstr>Agenda</vt:lpstr>
      <vt:lpstr>Sharing</vt:lpstr>
      <vt:lpstr>New on the SAS Portal</vt:lpstr>
      <vt:lpstr>Professional Reading &amp; Discussion</vt:lpstr>
      <vt:lpstr>Working with ELLs</vt:lpstr>
      <vt:lpstr>Math Content Wiki</vt:lpstr>
      <vt:lpstr>Graphing Utilities Workshop</vt:lpstr>
      <vt:lpstr>Team Time</vt:lpstr>
      <vt:lpstr>Exit Slip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Cathy Enders</cp:lastModifiedBy>
  <cp:revision>6</cp:revision>
  <dcterms:created xsi:type="dcterms:W3CDTF">2013-09-30T17:29:03Z</dcterms:created>
  <dcterms:modified xsi:type="dcterms:W3CDTF">2013-09-30T18:39:05Z</dcterms:modified>
</cp:coreProperties>
</file>